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1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2332-6D83-4BA8-A643-2A877EFB775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E602-6285-490A-B490-6622FC0BC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132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2332-6D83-4BA8-A643-2A877EFB775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E602-6285-490A-B490-6622FC0BC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58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2332-6D83-4BA8-A643-2A877EFB775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E602-6285-490A-B490-6622FC0BC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959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2332-6D83-4BA8-A643-2A877EFB775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E602-6285-490A-B490-6622FC0BC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825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2332-6D83-4BA8-A643-2A877EFB775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E602-6285-490A-B490-6622FC0BC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26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2332-6D83-4BA8-A643-2A877EFB775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E602-6285-490A-B490-6622FC0BC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72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2332-6D83-4BA8-A643-2A877EFB775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E602-6285-490A-B490-6622FC0BC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169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2332-6D83-4BA8-A643-2A877EFB775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E602-6285-490A-B490-6622FC0BC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516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2332-6D83-4BA8-A643-2A877EFB775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E602-6285-490A-B490-6622FC0BC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9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2332-6D83-4BA8-A643-2A877EFB775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E602-6285-490A-B490-6622FC0BC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239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2332-6D83-4BA8-A643-2A877EFB775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E602-6285-490A-B490-6622FC0BC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0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22332-6D83-4BA8-A643-2A877EFB775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1E602-6285-490A-B490-6622FC0BC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65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64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628"/>
            <a:ext cx="12192000" cy="6790372"/>
          </a:xfrm>
        </p:spPr>
      </p:pic>
    </p:spTree>
    <p:extLst>
      <p:ext uri="{BB962C8B-B14F-4D97-AF65-F5344CB8AC3E}">
        <p14:creationId xmlns:p14="http://schemas.microsoft.com/office/powerpoint/2010/main" val="2198698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06640"/>
          </a:xfrm>
        </p:spPr>
      </p:pic>
    </p:spTree>
    <p:extLst>
      <p:ext uri="{BB962C8B-B14F-4D97-AF65-F5344CB8AC3E}">
        <p14:creationId xmlns:p14="http://schemas.microsoft.com/office/powerpoint/2010/main" val="3034204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145"/>
          </a:xfrm>
        </p:spPr>
      </p:pic>
    </p:spTree>
    <p:extLst>
      <p:ext uri="{BB962C8B-B14F-4D97-AF65-F5344CB8AC3E}">
        <p14:creationId xmlns:p14="http://schemas.microsoft.com/office/powerpoint/2010/main" val="2059146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19"/>
            <a:ext cx="12192000" cy="6789420"/>
          </a:xfrm>
        </p:spPr>
      </p:pic>
    </p:spTree>
    <p:extLst>
      <p:ext uri="{BB962C8B-B14F-4D97-AF65-F5344CB8AC3E}">
        <p14:creationId xmlns:p14="http://schemas.microsoft.com/office/powerpoint/2010/main" val="1869421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1684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48773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64766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372" y="0"/>
            <a:ext cx="13744741" cy="9963438"/>
          </a:xfrm>
        </p:spPr>
      </p:pic>
    </p:spTree>
    <p:extLst>
      <p:ext uri="{BB962C8B-B14F-4D97-AF65-F5344CB8AC3E}">
        <p14:creationId xmlns:p14="http://schemas.microsoft.com/office/powerpoint/2010/main" val="1849947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2655382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DNSuser</dc:creator>
  <cp:lastModifiedBy>DNSuser</cp:lastModifiedBy>
  <cp:revision>1</cp:revision>
  <dcterms:created xsi:type="dcterms:W3CDTF">2019-04-09T21:40:18Z</dcterms:created>
  <dcterms:modified xsi:type="dcterms:W3CDTF">2019-04-09T21:57:05Z</dcterms:modified>
</cp:coreProperties>
</file>